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7" r:id="rId3"/>
    <p:sldId id="259" r:id="rId4"/>
    <p:sldId id="258" r:id="rId5"/>
    <p:sldId id="262" r:id="rId6"/>
    <p:sldId id="263" r:id="rId7"/>
    <p:sldId id="264" r:id="rId8"/>
    <p:sldId id="266" r:id="rId9"/>
    <p:sldId id="267" r:id="rId10"/>
    <p:sldId id="268" r:id="rId11"/>
    <p:sldId id="272" r:id="rId12"/>
    <p:sldId id="269" r:id="rId13"/>
    <p:sldId id="273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2622" y="-9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39C1D-FF80-4E55-A44C-FAAAFEB4458F}" type="datetimeFigureOut">
              <a:rPr lang="en-US"/>
              <a:pPr>
                <a:defRPr/>
              </a:pPr>
              <a:t>7/14/2017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F1351-6A67-40E7-A4D7-76C3E93C9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6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B04D5-1134-4F0D-8CB5-70329230F15C}" type="datetimeFigureOut">
              <a:rPr lang="en-US"/>
              <a:pPr>
                <a:defRPr/>
              </a:pPr>
              <a:t>7/14/2017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1C67B-4562-4F5F-A3CF-7D694D26EA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81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D1B1-9CF5-4861-897C-27529C60C73E}" type="datetimeFigureOut">
              <a:rPr lang="en-US"/>
              <a:pPr>
                <a:defRPr/>
              </a:pPr>
              <a:t>7/14/2017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0499E-4DFC-48D8-837C-B7C7054E77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44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90DEB-08BB-45D7-B636-58F9EB54A337}" type="datetimeFigureOut">
              <a:rPr lang="en-US"/>
              <a:pPr>
                <a:defRPr/>
              </a:pPr>
              <a:t>7/14/2017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801CF-F1EA-415B-B319-E2F84436CA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05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235A9-6242-48D3-81F1-BC06104C5023}" type="datetimeFigureOut">
              <a:rPr lang="en-US"/>
              <a:pPr>
                <a:defRPr/>
              </a:pPr>
              <a:t>7/14/2017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97466-36E6-4D09-8A01-AB808FFC49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74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9E31C-D760-4FFC-938D-56EA69E39881}" type="datetimeFigureOut">
              <a:rPr lang="en-US"/>
              <a:pPr>
                <a:defRPr/>
              </a:pPr>
              <a:t>7/14/2017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7A700-9FFA-41E6-958E-3E8CFA64B5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66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772DB-DE22-4FAA-A14C-D18A6D3640C8}" type="datetimeFigureOut">
              <a:rPr lang="en-US"/>
              <a:pPr>
                <a:defRPr/>
              </a:pPr>
              <a:t>7/14/2017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0C92B-490D-4BB1-87D9-8E0FCED96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36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F67B6-1340-4D7A-9354-A60834F321F5}" type="datetimeFigureOut">
              <a:rPr lang="en-US"/>
              <a:pPr>
                <a:defRPr/>
              </a:pPr>
              <a:t>7/14/2017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6E528-501B-4EAA-B495-85D2A26CA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48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B755B-EB73-49FD-8022-5A9CF5D78D07}" type="datetimeFigureOut">
              <a:rPr lang="en-US"/>
              <a:pPr>
                <a:defRPr/>
              </a:pPr>
              <a:t>7/14/2017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966EF-EAB4-41A8-A18A-DED92BF27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93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C02A4-4109-440D-A1A4-12B6E4190DD0}" type="datetimeFigureOut">
              <a:rPr lang="en-US"/>
              <a:pPr>
                <a:defRPr/>
              </a:pPr>
              <a:t>7/14/2017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C89A3-87E6-408F-BB73-A229D7575D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24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A11BD-C515-4615-AC8C-045536731827}" type="datetimeFigureOut">
              <a:rPr lang="en-US"/>
              <a:pPr>
                <a:defRPr/>
              </a:pPr>
              <a:t>7/14/2017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EDCCA-21C0-4E0E-AEF8-1271495FC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87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9CA6BE3C-1F5B-4DA5-8F56-F45E3C56A447}" type="datetimeFigureOut">
              <a:rPr lang="en-US"/>
              <a:pPr>
                <a:defRPr/>
              </a:pPr>
              <a:t>7/14/2017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D9BF65BF-0DB3-46D6-8C1C-5ABC439A9F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875" y="0"/>
            <a:ext cx="915987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2" name="Title 1"/>
          <p:cNvSpPr txBox="1">
            <a:spLocks/>
          </p:cNvSpPr>
          <p:nvPr/>
        </p:nvSpPr>
        <p:spPr bwMode="auto">
          <a:xfrm>
            <a:off x="685800" y="2130425"/>
            <a:ext cx="777240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4400" b="1"/>
              <a:t>PROPOSED STUDENT HUB</a:t>
            </a:r>
            <a:br>
              <a:rPr lang="en-US" sz="4400" b="1"/>
            </a:br>
            <a:r>
              <a:rPr lang="en-US" sz="4400" b="1"/>
              <a:t>FACULTY OF MEDICINE</a:t>
            </a:r>
            <a:br>
              <a:rPr lang="en-US" sz="4400" b="1"/>
            </a:br>
            <a:r>
              <a:rPr lang="en-US" sz="4400" b="1"/>
              <a:t>UNIVERSITY OF PERADENIYA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fficeArt object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04" b="5940"/>
          <a:stretch>
            <a:fillRect/>
          </a:stretch>
        </p:blipFill>
        <p:spPr>
          <a:xfrm>
            <a:off x="457200" y="762000"/>
            <a:ext cx="8305800" cy="5364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unnamed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fficeArt object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74" t="5963" r="4813" b="6027"/>
          <a:stretch>
            <a:fillRect/>
          </a:stretch>
        </p:blipFill>
        <p:spPr>
          <a:xfrm>
            <a:off x="685800" y="990600"/>
            <a:ext cx="8001000" cy="5135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thumb_article-2319004-199A2B2B000005DC-295_634x443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313" y="4953000"/>
            <a:ext cx="7772400" cy="1600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ＭＳ Ｐゴシック" charset="0"/>
              </a:rPr>
              <a:t>If we are united ,</a:t>
            </a:r>
            <a:br>
              <a:rPr lang="en-US" dirty="0" smtClean="0">
                <a:ea typeface="ＭＳ Ｐゴシック" charset="0"/>
              </a:rPr>
            </a:br>
            <a:r>
              <a:rPr lang="en-US" dirty="0" smtClean="0">
                <a:ea typeface="ＭＳ Ｐゴシック" charset="0"/>
              </a:rPr>
              <a:t>nothing will be impossible</a:t>
            </a:r>
            <a:endParaRPr lang="en-US" dirty="0">
              <a:ea typeface="ＭＳ Ｐゴシック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 flipV="1">
            <a:off x="722313" y="4406900"/>
            <a:ext cx="7772400" cy="241300"/>
          </a:xfrm>
        </p:spPr>
        <p:txBody>
          <a:bodyPr/>
          <a:lstStyle/>
          <a:p>
            <a:pPr>
              <a:defRPr/>
            </a:pPr>
            <a:endParaRPr lang="en-US" dirty="0"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fficeArt object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40" t="5879" r="5553" b="35069"/>
          <a:stretch>
            <a:fillRect/>
          </a:stretch>
        </p:blipFill>
        <p:spPr>
          <a:xfrm>
            <a:off x="304800" y="838200"/>
            <a:ext cx="8493125" cy="4329113"/>
          </a:xfrm>
        </p:spPr>
      </p:pic>
      <p:sp>
        <p:nvSpPr>
          <p:cNvPr id="3075" name="TextBox 1"/>
          <p:cNvSpPr txBox="1">
            <a:spLocks noChangeArrowheads="1"/>
          </p:cNvSpPr>
          <p:nvPr/>
        </p:nvSpPr>
        <p:spPr bwMode="auto">
          <a:xfrm>
            <a:off x="685800" y="5638800"/>
            <a:ext cx="716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/>
              <a:t>Proposed Student Hub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mtClean="0"/>
              <a:t>Why We Need a Student Hub???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876800"/>
          </a:xfrm>
        </p:spPr>
        <p:txBody>
          <a:bodyPr/>
          <a:lstStyle/>
          <a:p>
            <a:pPr eaLnBrk="1" hangingPunct="1"/>
            <a:r>
              <a:rPr lang="en-US" smtClean="0"/>
              <a:t>With the intensity of the medical curriculum and the high demand, work at times could be overbearing for both students and staff alike</a:t>
            </a:r>
          </a:p>
          <a:p>
            <a:pPr eaLnBrk="1" hangingPunct="1"/>
            <a:r>
              <a:rPr lang="en-US" smtClean="0"/>
              <a:t>Therefore, having an area dedicated for recreational activities could promote workspace wellbeing and harmony</a:t>
            </a:r>
          </a:p>
          <a:p>
            <a:pPr eaLnBrk="1" hangingPunct="1"/>
            <a:r>
              <a:rPr lang="en-US" smtClean="0"/>
              <a:t>The present student canteen is highly inadequate, substandard and in a dilapidated condition.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mtClean="0"/>
              <a:t>Potential Donors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000" smtClean="0"/>
              <a:t>University of Peradeniya</a:t>
            </a:r>
          </a:p>
          <a:p>
            <a:pPr eaLnBrk="1" hangingPunct="1">
              <a:lnSpc>
                <a:spcPct val="80000"/>
              </a:lnSpc>
            </a:pPr>
            <a:r>
              <a:rPr lang="en-US" sz="3000" smtClean="0"/>
              <a:t>Faculty of Medicine – earned funds from foreign students</a:t>
            </a:r>
          </a:p>
          <a:p>
            <a:pPr eaLnBrk="1" hangingPunct="1">
              <a:lnSpc>
                <a:spcPct val="80000"/>
              </a:lnSpc>
            </a:pPr>
            <a:r>
              <a:rPr lang="en-US" sz="3000" smtClean="0"/>
              <a:t>PeMSAA Sri Lanka</a:t>
            </a:r>
          </a:p>
          <a:p>
            <a:pPr eaLnBrk="1" hangingPunct="1">
              <a:lnSpc>
                <a:spcPct val="80000"/>
              </a:lnSpc>
            </a:pPr>
            <a:r>
              <a:rPr lang="en-US" sz="3000" smtClean="0"/>
              <a:t>PeMSAA UK</a:t>
            </a:r>
          </a:p>
          <a:p>
            <a:pPr eaLnBrk="1" hangingPunct="1">
              <a:lnSpc>
                <a:spcPct val="80000"/>
              </a:lnSpc>
            </a:pPr>
            <a:r>
              <a:rPr lang="en-US" sz="3000" smtClean="0"/>
              <a:t>PeMSAA Australasia</a:t>
            </a:r>
          </a:p>
          <a:p>
            <a:pPr eaLnBrk="1" hangingPunct="1">
              <a:lnSpc>
                <a:spcPct val="80000"/>
              </a:lnSpc>
            </a:pPr>
            <a:r>
              <a:rPr lang="en-US" sz="3000" smtClean="0"/>
              <a:t>PeMSAA USA</a:t>
            </a:r>
          </a:p>
          <a:p>
            <a:pPr eaLnBrk="1" hangingPunct="1">
              <a:lnSpc>
                <a:spcPct val="80000"/>
              </a:lnSpc>
            </a:pPr>
            <a:r>
              <a:rPr lang="en-US" sz="3000" smtClean="0"/>
              <a:t>Individual donations from well-wishers</a:t>
            </a:r>
          </a:p>
          <a:p>
            <a:pPr eaLnBrk="1" hangingPunct="1">
              <a:lnSpc>
                <a:spcPct val="80000"/>
              </a:lnSpc>
            </a:pPr>
            <a:r>
              <a:rPr lang="en-US" sz="3000" smtClean="0"/>
              <a:t>Various fund raising campaigns </a:t>
            </a:r>
          </a:p>
          <a:p>
            <a:pPr eaLnBrk="1" hangingPunct="1">
              <a:lnSpc>
                <a:spcPct val="80000"/>
              </a:lnSpc>
            </a:pPr>
            <a:r>
              <a:rPr lang="en-US" sz="3000" smtClean="0"/>
              <a:t>Student fund raising campaigns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mtClean="0"/>
              <a:t>Infrastructure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A canteen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Recreational area including a mini gymnasium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Wash rooms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A book shop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An e-counter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Teller machines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Photocopying and type setting facilities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A gift shop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Laundry facilities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Wi-Fi zone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A lounging area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Saloon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Student union office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The PeMSAA office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A mini open-air theatre like "</a:t>
            </a:r>
            <a:r>
              <a:rPr lang="en-US" dirty="0" err="1" smtClean="0">
                <a:ea typeface="+mn-ea"/>
                <a:cs typeface="+mn-cs"/>
              </a:rPr>
              <a:t>Wala</a:t>
            </a:r>
            <a:r>
              <a:rPr lang="en-US" dirty="0" smtClean="0">
                <a:ea typeface="+mn-ea"/>
                <a:cs typeface="+mn-cs"/>
              </a:rPr>
              <a:t>" by the side of the student hub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A day care 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fficeArt object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91" b="5087"/>
          <a:stretch>
            <a:fillRect/>
          </a:stretch>
        </p:blipFill>
        <p:spPr>
          <a:xfrm>
            <a:off x="381000" y="533400"/>
            <a:ext cx="8458200" cy="6019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fficeArt object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609600"/>
            <a:ext cx="8458200" cy="5867400"/>
          </a:xfrm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fficeArt object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17" b="7240"/>
          <a:stretch>
            <a:fillRect/>
          </a:stretch>
        </p:blipFill>
        <p:spPr>
          <a:xfrm>
            <a:off x="533400" y="381000"/>
            <a:ext cx="8458200" cy="5745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fficeArt object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77" b="5713"/>
          <a:stretch>
            <a:fillRect/>
          </a:stretch>
        </p:blipFill>
        <p:spPr>
          <a:xfrm>
            <a:off x="304800" y="457200"/>
            <a:ext cx="8610600" cy="5668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166</Words>
  <Application>Microsoft Office PowerPoint</Application>
  <PresentationFormat>On-screen Show (4:3)</PresentationFormat>
  <Paragraphs>34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MS PGothic</vt:lpstr>
      <vt:lpstr>Arial</vt:lpstr>
      <vt:lpstr>Office Theme</vt:lpstr>
      <vt:lpstr>PowerPoint Presentation</vt:lpstr>
      <vt:lpstr>PowerPoint Presentation</vt:lpstr>
      <vt:lpstr>Why We Need a Student Hub???</vt:lpstr>
      <vt:lpstr>Potential Donors</vt:lpstr>
      <vt:lpstr>Infrastructure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 we are united , nothing will be impossible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PROPOSED STUDENT HUB FACULTY OF MEDICINE UNIVERSITY OF PERADENIYA</dc:title>
  <dc:creator>Manoji</dc:creator>
  <cp:lastModifiedBy>VirusInc</cp:lastModifiedBy>
  <cp:revision>19</cp:revision>
  <dcterms:created xsi:type="dcterms:W3CDTF">2017-04-08T18:42:46Z</dcterms:created>
  <dcterms:modified xsi:type="dcterms:W3CDTF">2017-07-13T21:30:14Z</dcterms:modified>
</cp:coreProperties>
</file>